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61" r:id="rId7"/>
    <p:sldId id="278" r:id="rId8"/>
    <p:sldId id="260" r:id="rId9"/>
    <p:sldId id="262" r:id="rId10"/>
    <p:sldId id="263" r:id="rId11"/>
    <p:sldId id="268" r:id="rId12"/>
    <p:sldId id="264" r:id="rId13"/>
    <p:sldId id="265" r:id="rId14"/>
    <p:sldId id="266" r:id="rId15"/>
    <p:sldId id="269" r:id="rId16"/>
    <p:sldId id="274" r:id="rId17"/>
    <p:sldId id="281" r:id="rId18"/>
    <p:sldId id="272" r:id="rId19"/>
    <p:sldId id="275" r:id="rId20"/>
    <p:sldId id="267" r:id="rId21"/>
    <p:sldId id="276" r:id="rId22"/>
    <p:sldId id="277" r:id="rId23"/>
    <p:sldId id="280" r:id="rId24"/>
    <p:sldId id="279" r:id="rId25"/>
    <p:sldId id="271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6600CC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2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8638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0457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4522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70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2178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888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13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5791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987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9418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215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rgbClr val="FFFF00"/>
            </a:gs>
            <a:gs pos="86000">
              <a:schemeClr val="accent1">
                <a:lumMod val="45000"/>
                <a:lumOff val="55000"/>
              </a:schemeClr>
            </a:gs>
            <a:gs pos="91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215C5-1FBE-43A9-A9A2-B2E560D72C93}" type="datetimeFigureOut">
              <a:rPr lang="ru-RU" smtClean="0"/>
              <a:pPr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1F235-5EED-45A8-B6FF-23AD1147D2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155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G:\&#1055;&#1088;&#1077;&#1079;&#1077;&#1085;&#1090;&#1072;&#1094;&#1080;&#1103;%20&#1051;&#1077;&#1090;&#1086;%202018\Detskie_pesni_-_Pesenka_pro_leto.Hochu_leto_(iPleer.fm).mp3" TargetMode="External"/><Relationship Id="rId5" Type="http://schemas.openxmlformats.org/officeDocument/2006/relationships/image" Target="../media/image62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microsoft.com/office/2007/relationships/hdphoto" Target="../media/hdphoto2.wdp"/><Relationship Id="rId4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8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gif"/><Relationship Id="rId5" Type="http://schemas.microsoft.com/office/2007/relationships/hdphoto" Target="../media/hdphoto4.wdp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https://img0.liveinternet.ru/images/attach/c/5/87/420/87420504_large_sonce_10.pn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-239152" y="-295421"/>
            <a:ext cx="5195766" cy="498020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123028" y="253219"/>
            <a:ext cx="7423052" cy="1228299"/>
          </a:xfrm>
          <a:noFill/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  </a:t>
            </a:r>
            <a:r>
              <a:rPr lang="ru-RU" sz="60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FreesiaUPC" panose="020B0604020202020204" pitchFamily="34" charset="-34"/>
              </a:rPr>
              <a:t>Лето красное – </a:t>
            </a:r>
            <a:br>
              <a:rPr lang="ru-RU" sz="60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FreesiaUPC" panose="020B0604020202020204" pitchFamily="34" charset="-34"/>
              </a:rPr>
            </a:br>
            <a:r>
              <a:rPr lang="ru-RU" sz="60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FreesiaUPC" panose="020B0604020202020204" pitchFamily="34" charset="-34"/>
              </a:rPr>
              <a:t>пора прекрасная!</a:t>
            </a:r>
            <a:endParaRPr lang="ru-RU" sz="6000" b="1" dirty="0">
              <a:solidFill>
                <a:srgbClr val="FF0000"/>
              </a:solidFill>
              <a:latin typeface="Comic Sans MS" panose="030F0702030302020204" pitchFamily="66" charset="0"/>
              <a:cs typeface="FreesiaUPC" panose="020B0604020202020204" pitchFamily="34" charset="-3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774" t="6157" r="20449" b="14756"/>
          <a:stretch>
            <a:fillRect/>
          </a:stretch>
        </p:blipFill>
        <p:spPr>
          <a:xfrm>
            <a:off x="2588455" y="1730326"/>
            <a:ext cx="6217919" cy="51276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muzyka_iz_usatogo_nyanya_Detskie_pesni_-_Usatyj_nyan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442713" y="5522844"/>
            <a:ext cx="609600" cy="609600"/>
          </a:xfrm>
          <a:prstGeom prst="rect">
            <a:avLst/>
          </a:prstGeom>
        </p:spPr>
      </p:pic>
      <p:pic>
        <p:nvPicPr>
          <p:cNvPr id="24578" name="Picture 2" descr="http://img0.liveinternet.ru/images/attach/c/4/122/738/122738190_20.pn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8008831" y="2546253"/>
            <a:ext cx="4183169" cy="37349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02550477"/>
      </p:ext>
    </p:extLst>
  </p:cSld>
  <p:clrMapOvr>
    <a:masterClrMapping/>
  </p:clrMapOvr>
  <p:transition spd="slow" advTm="59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  <p:extLst mod="1">
    <p:ext uri="{E180D4A7-C9FB-4DFB-919C-405C955672EB}">
      <p14:showEvtLst xmlns:p14="http://schemas.microsoft.com/office/powerpoint/2010/main" xmlns="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FFF00"/>
            </a:gs>
            <a:gs pos="50000">
              <a:srgbClr val="E7F079"/>
            </a:gs>
            <a:gs pos="78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1905" y="243543"/>
            <a:ext cx="6362260" cy="3578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046" y="819807"/>
            <a:ext cx="3321434" cy="51237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90" t="25353" r="1690" b="-1409"/>
          <a:stretch/>
        </p:blipFill>
        <p:spPr>
          <a:xfrm>
            <a:off x="5103737" y="3971499"/>
            <a:ext cx="6530428" cy="25540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0496" y="2102697"/>
            <a:ext cx="2882561" cy="31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0515113"/>
      </p:ext>
    </p:extLst>
  </p:cSld>
  <p:clrMapOvr>
    <a:masterClrMapping/>
  </p:clrMapOvr>
  <p:transition spd="slow" advTm="7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ddt-don.ucoz.ru/MONITORING/0_81294_f4517554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9469" y="0"/>
            <a:ext cx="6303825" cy="2753984"/>
          </a:xfrm>
          <a:prstGeom prst="rect">
            <a:avLst/>
          </a:prstGeom>
          <a:noFill/>
        </p:spPr>
      </p:pic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-412993" y="3591644"/>
            <a:ext cx="8229600" cy="1143000"/>
          </a:xfrm>
        </p:spPr>
        <p:txBody>
          <a:bodyPr>
            <a:normAutofit fontScale="90000"/>
          </a:bodyPr>
          <a:lstStyle/>
          <a:p>
            <a:pPr marL="1698625"/>
            <a:r>
              <a:rPr lang="ru-RU" sz="8000" b="1" dirty="0">
                <a:solidFill>
                  <a:srgbClr val="FF0000"/>
                </a:solidFill>
                <a:latin typeface="Comic Sans MS" pitchFamily="66" charset="0"/>
              </a:rPr>
              <a:t>Играем,</a:t>
            </a:r>
            <a:br>
              <a:rPr lang="ru-RU" sz="80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sz="8000" b="1" dirty="0" smtClean="0">
                <a:solidFill>
                  <a:srgbClr val="FF0000"/>
                </a:solidFill>
                <a:latin typeface="Comic Sans MS" pitchFamily="66" charset="0"/>
              </a:rPr>
              <a:t>творим,                   познаём</a:t>
            </a:r>
            <a:r>
              <a:rPr lang="ru-RU" sz="8000" b="1" dirty="0">
                <a:solidFill>
                  <a:srgbClr val="FF0000"/>
                </a:solidFill>
                <a:latin typeface="Comic Sans MS" pitchFamily="66" charset="0"/>
              </a:rPr>
              <a:t>…</a:t>
            </a:r>
          </a:p>
        </p:txBody>
      </p:sp>
      <p:pic>
        <p:nvPicPr>
          <p:cNvPr id="2050" name="Picture 2" descr="http://www.playcast.ru/uploads/2018/02/12/24607100.png"/>
          <p:cNvPicPr>
            <a:picLocks noChangeAspect="1" noChangeArrowheads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6557" y="2416739"/>
            <a:ext cx="6474712" cy="404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2522107"/>
      </p:ext>
    </p:extLst>
  </p:cSld>
  <p:clrMapOvr>
    <a:masterClrMapping/>
  </p:clrMapOvr>
  <p:transition advTm="54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2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552" y="263413"/>
            <a:ext cx="5462732" cy="30727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5219" y="266760"/>
            <a:ext cx="5456781" cy="3069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8273" y="3497407"/>
            <a:ext cx="5486400" cy="3086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http://orensad83.ru/images/news/22.06.201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290" r="35698"/>
          <a:stretch/>
        </p:blipFill>
        <p:spPr bwMode="auto">
          <a:xfrm>
            <a:off x="896380" y="3497407"/>
            <a:ext cx="2290166" cy="31259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orensad83.ru/images/news/22.06.201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338" t="898" r="-2662" b="-898"/>
          <a:stretch/>
        </p:blipFill>
        <p:spPr bwMode="auto">
          <a:xfrm>
            <a:off x="9822873" y="3599584"/>
            <a:ext cx="1690254" cy="3086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9797385"/>
      </p:ext>
    </p:extLst>
  </p:cSld>
  <p:clrMapOvr>
    <a:masterClrMapping/>
  </p:clrMapOvr>
  <p:transition spd="slow" advTm="87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7074" y="4318964"/>
            <a:ext cx="4218608" cy="23729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25110" y="96699"/>
            <a:ext cx="4176644" cy="234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3728" y="96699"/>
            <a:ext cx="2462559" cy="42340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645"/>
          <a:stretch/>
        </p:blipFill>
        <p:spPr>
          <a:xfrm>
            <a:off x="494501" y="2213733"/>
            <a:ext cx="2955278" cy="42340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5111" y="0"/>
            <a:ext cx="2254268" cy="25987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3970" y="2020745"/>
            <a:ext cx="3798923" cy="27235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9010939" y="3746847"/>
            <a:ext cx="2554708" cy="294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3724783"/>
      </p:ext>
    </p:extLst>
  </p:cSld>
  <p:clrMapOvr>
    <a:masterClrMapping/>
  </p:clrMapOvr>
  <p:transition spd="slow" advTm="94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46782"/>
            <a:ext cx="6419941" cy="3611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9507" y="239249"/>
            <a:ext cx="6243246" cy="3511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https://kashds7.edumsko.ru/uploads/2000/1263/section/71237/m-lovely-best-toys-for-kids-with-speech-delay-best-toys-for-kids-this-christmas-best-toys-for-kids-this-year-best-toys-for-kids-to-learn-to-talk-best-toys-for-kids-that-like-to-build-best-toys-f.jpg?15097224325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6290" y="3511826"/>
            <a:ext cx="5196463" cy="34581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yt3.ggpht.com/a-/AJLlDp0lMLAkm-a7LZbl3PfHHVgHkXNLTJQcpKxPaw=s900-mo-c-c0xffffffff-rj-k-n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1240" y="0"/>
            <a:ext cx="3637460" cy="36374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2046664"/>
      </p:ext>
    </p:extLst>
  </p:cSld>
  <p:clrMapOvr>
    <a:masterClrMapping/>
  </p:clrMapOvr>
  <p:transition spd="slow" advTm="54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60303" y="490478"/>
            <a:ext cx="83468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В здоровом </a:t>
            </a:r>
            <a:r>
              <a:rPr lang="ru-RU" sz="5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теле </a:t>
            </a:r>
            <a:r>
              <a:rPr lang="ru-RU" sz="5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–</a:t>
            </a:r>
            <a:br>
              <a:rPr lang="ru-RU" sz="5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5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здоровый дух!</a:t>
            </a:r>
            <a:br>
              <a:rPr lang="ru-RU" sz="5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</a:br>
            <a:endParaRPr lang="ru-RU" sz="5400" dirty="0"/>
          </a:p>
        </p:txBody>
      </p:sp>
      <p:pic>
        <p:nvPicPr>
          <p:cNvPr id="3078" name="Picture 6" descr="https://ds02.infourok.ru/uploads/ex/0048/00078ddf-c5650b5a/hello_html_c6a12e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9487" y="2544869"/>
            <a:ext cx="5043052" cy="447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ds02.infourok.ru/uploads/ex/04f7/000757f6-5a40b551/hello_html_2d1adff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2539" y="408800"/>
            <a:ext cx="4924425" cy="53340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1091249"/>
      </p:ext>
    </p:extLst>
  </p:cSld>
  <p:clrMapOvr>
    <a:masterClrMapping/>
  </p:clrMapOvr>
  <p:transition spd="slow" advTm="72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795" y="905936"/>
            <a:ext cx="2568023" cy="4565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9216" y="234811"/>
            <a:ext cx="5668663" cy="31886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41278" y="887896"/>
            <a:ext cx="2578170" cy="45834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4" name="Picture 2" descr="https://ds04.infourok.ru/uploads/ex/0bbe/0009cfbd-dceba107/hello_html_m5fc0ba.jpg"/>
          <p:cNvPicPr>
            <a:picLocks noChangeAspect="1" noChangeArrowheads="1"/>
          </p:cNvPicPr>
          <p:nvPr/>
        </p:nvPicPr>
        <p:blipFill>
          <a:blip r:embed="rId5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9783" y="3303063"/>
            <a:ext cx="4701596" cy="36757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3111278"/>
      </p:ext>
    </p:extLst>
  </p:cSld>
  <p:clrMapOvr>
    <a:masterClrMapping/>
  </p:clrMapOvr>
  <p:transition spd="slow" advTm="79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541" y="618968"/>
            <a:ext cx="4426226" cy="24897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08490" y="900995"/>
            <a:ext cx="4274482" cy="2404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65885" y="88538"/>
            <a:ext cx="2266486" cy="40293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8" name="Picture 2" descr="http://img.lenagold.ru/tc/tcvet/raz/raz_tcvet18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10" r="64844"/>
          <a:stretch/>
        </p:blipFill>
        <p:spPr bwMode="auto">
          <a:xfrm>
            <a:off x="1098749" y="2933073"/>
            <a:ext cx="3470290" cy="404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01836" y="3752998"/>
            <a:ext cx="4239381" cy="2384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2" descr="http://img.lenagold.ru/tc/tcvet/raz/raz_tcvet18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00" t="-3021"/>
          <a:stretch/>
        </p:blipFill>
        <p:spPr bwMode="auto">
          <a:xfrm>
            <a:off x="7579245" y="3108720"/>
            <a:ext cx="4280945" cy="386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40200317"/>
      </p:ext>
    </p:extLst>
  </p:cSld>
  <p:clrMapOvr>
    <a:masterClrMapping/>
  </p:clrMapOvr>
  <p:transition spd="slow" advTm="92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5282" y="3456558"/>
            <a:ext cx="5736718" cy="3226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5578" y="256312"/>
            <a:ext cx="6467061" cy="3637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1080000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957" y="2717844"/>
            <a:ext cx="5711536" cy="38838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1876" y="187798"/>
            <a:ext cx="4190887" cy="300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5820691"/>
      </p:ext>
    </p:extLst>
  </p:cSld>
  <p:clrMapOvr>
    <a:masterClrMapping/>
  </p:clrMapOvr>
  <p:transition spd="slow" advTm="54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0768" y="149959"/>
            <a:ext cx="5359767" cy="30148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03636" y="3286932"/>
            <a:ext cx="4718546" cy="33079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 descr="https://png.pngtree.com/element_origin_min_pic/17/02/20/1a08caeee2a2436a683ac0726bc6eeba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3357" y="3164828"/>
            <a:ext cx="4444310" cy="35521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3052833"/>
      </p:ext>
    </p:extLst>
  </p:cSld>
  <p:clrMapOvr>
    <a:masterClrMapping/>
  </p:clrMapOvr>
  <p:transition spd="slow" advTm="59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098" y="4046804"/>
            <a:ext cx="4442425" cy="23622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77070" y="436098"/>
            <a:ext cx="4075779" cy="22926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3125" y="1621736"/>
            <a:ext cx="5194853" cy="3228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112" y="381649"/>
            <a:ext cx="4442425" cy="23033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33765" y="3985592"/>
            <a:ext cx="4158235" cy="23390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067549957"/>
      </p:ext>
    </p:extLst>
  </p:cSld>
  <p:clrMapOvr>
    <a:masterClrMapping/>
  </p:clrMapOvr>
  <p:transition spd="slow" advTm="11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725" y="233060"/>
            <a:ext cx="5168637" cy="2907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 flipV="1">
            <a:off x="7007591" y="0"/>
            <a:ext cx="4924842" cy="3348893"/>
          </a:xfrm>
          <a:prstGeom prst="rect">
            <a:avLst/>
          </a:prstGeom>
        </p:spPr>
      </p:pic>
      <p:pic>
        <p:nvPicPr>
          <p:cNvPr id="12290" name="Picture 2" descr="http://ds-malshok.ucoz.ru/kartinki/kartinka/113801189_anakaalgey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66456" y="2451563"/>
            <a:ext cx="4277677" cy="4406437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9340" y="1966613"/>
            <a:ext cx="5420765" cy="3049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3431" y="3615397"/>
            <a:ext cx="5064369" cy="28487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153296536"/>
      </p:ext>
    </p:extLst>
  </p:cSld>
  <p:clrMapOvr>
    <a:masterClrMapping/>
  </p:clrMapOvr>
  <p:transition spd="slow" advTm="5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469"/>
          <a:stretch/>
        </p:blipFill>
        <p:spPr>
          <a:xfrm>
            <a:off x="796159" y="3704894"/>
            <a:ext cx="5186855" cy="31531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500"/>
          <a:stretch/>
        </p:blipFill>
        <p:spPr>
          <a:xfrm>
            <a:off x="6413061" y="3641830"/>
            <a:ext cx="5016937" cy="31531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1080000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32"/>
          <a:stretch/>
        </p:blipFill>
        <p:spPr>
          <a:xfrm>
            <a:off x="804042" y="173419"/>
            <a:ext cx="5211378" cy="31531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27"/>
          <a:stretch/>
        </p:blipFill>
        <p:spPr>
          <a:xfrm>
            <a:off x="6381531" y="173419"/>
            <a:ext cx="5079999" cy="31689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65949298"/>
      </p:ext>
    </p:extLst>
  </p:cSld>
  <p:clrMapOvr>
    <a:masterClrMapping/>
  </p:clrMapOvr>
  <p:transition spd="slow" advTm="64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223\Desktop\проект  д.сад\фото\20180718_125045.jpg"/>
          <p:cNvPicPr/>
          <p:nvPr/>
        </p:nvPicPr>
        <p:blipFill>
          <a:blip r:embed="rId2" cstate="print"/>
          <a:srcRect b="12864"/>
          <a:stretch>
            <a:fillRect/>
          </a:stretch>
        </p:blipFill>
        <p:spPr bwMode="auto">
          <a:xfrm>
            <a:off x="4803706" y="1317242"/>
            <a:ext cx="2614406" cy="40189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 descr="C:\Users\223\Desktop\проект  д.сад\фото\20180718_1246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589" y="147436"/>
            <a:ext cx="4962525" cy="2790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C:\Users\223\Desktop\проект  д.сад\фото\20180718_12471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8112" y="3873954"/>
            <a:ext cx="4773681" cy="28390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6" name="Picture 2" descr="https://shashkova-nfmadouds15.edumsko.ru/uploads/3000/11657/persona/articles/SOVETY/.thumbs/hello_html_mde8e9e6.png?150365783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40100" y="2593764"/>
            <a:ext cx="3762627" cy="41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ds03.infourok.ru/uploads/ex/0492/00018b31-9e3c0c09/hello_html_mbe4b13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217" t="1037"/>
          <a:stretch/>
        </p:blipFill>
        <p:spPr bwMode="auto">
          <a:xfrm>
            <a:off x="7889444" y="-321405"/>
            <a:ext cx="2590800" cy="4086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6315525"/>
      </p:ext>
    </p:extLst>
  </p:cSld>
  <p:clrMapOvr>
    <a:masterClrMapping/>
  </p:clrMapOvr>
  <p:transition spd="slow" advTm="6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842065" y="124388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dirty="0">
                <a:solidFill>
                  <a:srgbClr val="FF0000"/>
                </a:solidFill>
                <a:latin typeface="Comic Sans MS" pitchFamily="66" charset="0"/>
              </a:rPr>
              <a:t>Наши </a:t>
            </a:r>
            <a:br>
              <a:rPr lang="ru-RU" sz="80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sz="8000" b="1" dirty="0">
                <a:solidFill>
                  <a:srgbClr val="FF0000"/>
                </a:solidFill>
                <a:latin typeface="Comic Sans MS" pitchFamily="66" charset="0"/>
              </a:rPr>
              <a:t>праздники</a:t>
            </a:r>
          </a:p>
        </p:txBody>
      </p:sp>
      <p:pic>
        <p:nvPicPr>
          <p:cNvPr id="1026" name="Picture 2" descr="http://i.planetacom.ru/u/0a/55e664b46b11e3980377ca3f19a22d/-/111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30991"/>
            <a:ext cx="7129452" cy="332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i.planetacom.ru/u/0a/55e664b46b11e3980377ca3f19a22d/-/1111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690" t="-5073" b="-1"/>
          <a:stretch/>
        </p:blipFill>
        <p:spPr bwMode="auto">
          <a:xfrm>
            <a:off x="6822831" y="3357554"/>
            <a:ext cx="5369169" cy="349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yt3.ggpht.com/a-/AJLlDp0lMLAkm-a7LZbl3PfHHVgHkXNLTJQcpKxPaw=s900-mo-c-c0xffffffff-rj-k-n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933" y="65714"/>
            <a:ext cx="3291840" cy="32918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Detskie_pesni_-_Pesenka_pro_leto.Hochu_leto_(iPle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1697286" y="223911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77172"/>
      </p:ext>
    </p:extLst>
  </p:cSld>
  <p:clrMapOvr>
    <a:masterClrMapping/>
  </p:clrMapOvr>
  <p:transition advTm="74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6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60"/>
                            </p:stCondLst>
                            <p:childTnLst>
                              <p:par>
                                <p:cTn id="4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60"/>
                            </p:stCondLst>
                            <p:childTnLst>
                              <p:par>
                                <p:cTn id="4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5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09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06428" y="0"/>
            <a:ext cx="303961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«День 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защиты 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детей»</a:t>
            </a:r>
            <a:endParaRPr lang="ru-RU" sz="5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994" y="281354"/>
            <a:ext cx="4168142" cy="55575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77064" y="2614832"/>
            <a:ext cx="5188634" cy="38914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13664" y="382174"/>
            <a:ext cx="3954779" cy="52730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24961752"/>
      </p:ext>
    </p:extLst>
  </p:cSld>
  <p:clrMapOvr>
    <a:masterClrMapping/>
  </p:clrMapOvr>
  <p:transition spd="slow" advTm="14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030" y="1462257"/>
            <a:ext cx="5646877" cy="42351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0" y="225083"/>
            <a:ext cx="122296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Всероссийский </a:t>
            </a:r>
            <a:r>
              <a:rPr lang="ru-RU" sz="36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флешмоб</a:t>
            </a:r>
            <a:r>
              <a:rPr lang="ru-RU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«Должны смеяться дети»,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посвященный Дню защиты детей</a:t>
            </a:r>
            <a:endParaRPr lang="ru-RU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1863" y="2124221"/>
            <a:ext cx="5735564" cy="4142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565074092"/>
      </p:ext>
    </p:extLst>
  </p:cSld>
  <p:clrMapOvr>
    <a:masterClrMapping/>
  </p:clrMapOvr>
  <p:transition spd="slow" advTm="80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8824" y="4525331"/>
            <a:ext cx="29979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«День 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России»</a:t>
            </a:r>
            <a:endParaRPr lang="ru-RU" sz="5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 t="-815" r="21315"/>
          <a:stretch>
            <a:fillRect/>
          </a:stretch>
        </p:blipFill>
        <p:spPr>
          <a:xfrm>
            <a:off x="7990446" y="478303"/>
            <a:ext cx="4201554" cy="4037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t="2026" r="21828"/>
          <a:stretch>
            <a:fillRect/>
          </a:stretch>
        </p:blipFill>
        <p:spPr>
          <a:xfrm>
            <a:off x="283698" y="478303"/>
            <a:ext cx="4232032" cy="39780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rcRect l="5637" t="2629" r="5239"/>
          <a:stretch>
            <a:fillRect/>
          </a:stretch>
        </p:blipFill>
        <p:spPr>
          <a:xfrm>
            <a:off x="3995224" y="2813540"/>
            <a:ext cx="4670473" cy="3826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2" name="Picture 4" descr="http://900igr.net/up/datai/66897/0002-004-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7828" y="0"/>
            <a:ext cx="3379886" cy="2949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24961752"/>
      </p:ext>
    </p:extLst>
  </p:cSld>
  <p:clrMapOvr>
    <a:masterClrMapping/>
  </p:clrMapOvr>
  <p:transition spd="slow" advTm="112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3" r="18282"/>
          <a:stretch/>
        </p:blipFill>
        <p:spPr>
          <a:xfrm>
            <a:off x="688808" y="1411156"/>
            <a:ext cx="4389120" cy="2987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454" t="880" r="689" b="1840"/>
          <a:stretch/>
        </p:blipFill>
        <p:spPr>
          <a:xfrm>
            <a:off x="3408338" y="3530990"/>
            <a:ext cx="4746169" cy="29753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2" r="17609"/>
          <a:stretch/>
        </p:blipFill>
        <p:spPr>
          <a:xfrm>
            <a:off x="6904655" y="1354884"/>
            <a:ext cx="4479906" cy="3100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6922" y="125527"/>
            <a:ext cx="113527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С</a:t>
            </a:r>
            <a:r>
              <a:rPr lang="ru-RU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портивное </a:t>
            </a:r>
            <a:r>
              <a:rPr lang="ru-RU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мероприятие «Мой веселый, звонкий мяч</a:t>
            </a:r>
            <a:r>
              <a:rPr lang="ru-RU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»,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посвященное закрытию Чемпионата Мира по футболу</a:t>
            </a:r>
          </a:p>
        </p:txBody>
      </p:sp>
    </p:spTree>
    <p:extLst>
      <p:ext uri="{BB962C8B-B14F-4D97-AF65-F5344CB8AC3E}">
        <p14:creationId xmlns:p14="http://schemas.microsoft.com/office/powerpoint/2010/main" xmlns="" val="1435839571"/>
      </p:ext>
    </p:extLst>
  </p:cSld>
  <p:clrMapOvr>
    <a:masterClrMapping/>
  </p:clrMapOvr>
  <p:transition spd="slow" advTm="892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84566" y="638336"/>
            <a:ext cx="3024554" cy="15833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rcRect l="9965" t="17955" r="7824" b="-332"/>
          <a:stretch>
            <a:fillRect/>
          </a:stretch>
        </p:blipFill>
        <p:spPr>
          <a:xfrm>
            <a:off x="274886" y="1392702"/>
            <a:ext cx="6083710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0" y="0"/>
            <a:ext cx="1019381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Экологический </a:t>
            </a:r>
            <a:r>
              <a:rPr lang="ru-RU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праздник- </a:t>
            </a:r>
            <a:r>
              <a:rPr lang="ru-RU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марафон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«Природа вокруг нас»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rcRect r="3187" b="7431"/>
          <a:stretch>
            <a:fillRect/>
          </a:stretch>
        </p:blipFill>
        <p:spPr>
          <a:xfrm>
            <a:off x="6071512" y="2278967"/>
            <a:ext cx="6120488" cy="4389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669451067"/>
      </p:ext>
    </p:extLst>
  </p:cSld>
  <p:clrMapOvr>
    <a:masterClrMapping/>
  </p:clrMapOvr>
  <p:transition spd="slow" advTm="89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contrast="3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40" y="1090393"/>
            <a:ext cx="5646877" cy="42351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-189062" y="214880"/>
            <a:ext cx="90957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«День любви, семьи 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         и верности»</a:t>
            </a:r>
            <a:endParaRPr lang="ru-RU" sz="4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lum contrast="30000"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5559" y="2730450"/>
            <a:ext cx="5444198" cy="4083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2" descr="http://www.playcast.ru/uploads/2016/06/07/1891230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6381" y="4274380"/>
            <a:ext cx="3005797" cy="28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daru-vam-otkritku.ru/wp-content/uploads/2016/05/0_12a510_de219508_ori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8071568" y="214880"/>
            <a:ext cx="4277690" cy="437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13052490"/>
      </p:ext>
    </p:extLst>
  </p:cSld>
  <p:clrMapOvr>
    <a:masterClrMapping/>
  </p:clrMapOvr>
  <p:transition spd="slow" advTm="98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34" y="885482"/>
            <a:ext cx="5646877" cy="42351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672723" y="0"/>
            <a:ext cx="73276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6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«День Нептуна»</a:t>
            </a:r>
            <a:endParaRPr lang="ru-RU" sz="6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4135" y="2635150"/>
            <a:ext cx="5444198" cy="4083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2" name="Picture 2" descr="http://gif-animashki.ru/images/animaciya_354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83836" y="659749"/>
            <a:ext cx="3499521" cy="332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playcast.ru/uploads/2016/10/23/2028214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7963" y="3534898"/>
            <a:ext cx="3728583" cy="31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5441968"/>
      </p:ext>
    </p:extLst>
  </p:cSld>
  <p:clrMapOvr>
    <a:masterClrMapping/>
  </p:clrMapOvr>
  <p:transition spd="slow" advTm="81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80807_1045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 descr="http://img.lenagold.ru/tc/tcvet/raz/raz_tcvet18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10" r="64844"/>
          <a:stretch/>
        </p:blipFill>
        <p:spPr bwMode="auto">
          <a:xfrm>
            <a:off x="0" y="3044702"/>
            <a:ext cx="3470290" cy="404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mg.lenagold.ru/tc/tcvet/raz/raz_tcvet18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10" r="64844"/>
          <a:stretch/>
        </p:blipFill>
        <p:spPr bwMode="auto">
          <a:xfrm flipH="1">
            <a:off x="8410341" y="3192209"/>
            <a:ext cx="3470290" cy="404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45054" y="248266"/>
            <a:ext cx="1946946" cy="224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2099708"/>
      </p:ext>
    </p:extLst>
  </p:cSld>
  <p:clrMapOvr>
    <a:masterClrMapping/>
  </p:clrMapOvr>
  <p:transition spd="slow" advTm="63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724383"/>
            <a:ext cx="6276109" cy="5452579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MingLiU" panose="02020509000000000000" pitchFamily="49" charset="-120"/>
              </a:rPr>
              <a:t>  </a:t>
            </a:r>
            <a:r>
              <a:rPr lang="ru-RU" sz="72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MingLiU" panose="02020509000000000000" pitchFamily="49" charset="-120"/>
              </a:rPr>
              <a:t>Спасибо за внимание</a:t>
            </a:r>
            <a:r>
              <a:rPr lang="ru-RU" sz="7200" dirty="0" smtClean="0">
                <a:solidFill>
                  <a:srgbClr val="FF0000"/>
                </a:solidFill>
                <a:latin typeface="Comic Sans MS" panose="030F0702030302020204" pitchFamily="66" charset="0"/>
                <a:ea typeface="MingLiU" panose="02020509000000000000" pitchFamily="49" charset="-120"/>
              </a:rPr>
              <a:t>!</a:t>
            </a:r>
            <a:endParaRPr lang="ru-RU" sz="7200" dirty="0">
              <a:solidFill>
                <a:srgbClr val="FF0000"/>
              </a:solidFill>
              <a:latin typeface="Comic Sans MS" panose="030F0702030302020204" pitchFamily="66" charset="0"/>
              <a:ea typeface="MingLiU" panose="02020509000000000000" pitchFamily="49" charset="-12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7691314" y="6176963"/>
            <a:ext cx="39934" cy="46037"/>
          </a:xfrm>
        </p:spPr>
      </p:pic>
      <p:sp>
        <p:nvSpPr>
          <p:cNvPr id="5" name="Прямоугольник 4"/>
          <p:cNvSpPr/>
          <p:nvPr/>
        </p:nvSpPr>
        <p:spPr>
          <a:xfrm>
            <a:off x="3048000" y="3086471"/>
            <a:ext cx="6096000" cy="3886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1398643_copy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790307" y="340814"/>
            <a:ext cx="5390016" cy="60677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0" y="0"/>
            <a:ext cx="2932430" cy="33805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76051" y="37273"/>
            <a:ext cx="2055109" cy="23691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36742" y="2921128"/>
            <a:ext cx="1946946" cy="224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8190779"/>
      </p:ext>
    </p:extLst>
  </p:cSld>
  <p:clrMapOvr>
    <a:masterClrMapping/>
  </p:clrMapOvr>
  <p:transition spd="slow" advTm="73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76</Words>
  <Application>Microsoft Office PowerPoint</Application>
  <PresentationFormat>Произвольный</PresentationFormat>
  <Paragraphs>20</Paragraphs>
  <Slides>25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  Лето красное –  пора прекрасная!</vt:lpstr>
      <vt:lpstr>Слайд 2</vt:lpstr>
      <vt:lpstr>Играем, творим,                   познаём…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Наши  праздники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  Спасибо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Лето красное – пора прекрасная !</dc:title>
  <dc:creator>Валентина Efimova</dc:creator>
  <cp:lastModifiedBy>пользователь</cp:lastModifiedBy>
  <cp:revision>44</cp:revision>
  <dcterms:created xsi:type="dcterms:W3CDTF">2018-07-19T07:13:13Z</dcterms:created>
  <dcterms:modified xsi:type="dcterms:W3CDTF">2018-08-08T11:40:23Z</dcterms:modified>
</cp:coreProperties>
</file>